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  <p:sldMasterId id="2147483816" r:id="rId13"/>
    <p:sldMasterId id="2147483828" r:id="rId14"/>
    <p:sldMasterId id="2147483840" r:id="rId15"/>
    <p:sldMasterId id="2147483852" r:id="rId16"/>
    <p:sldMasterId id="2147483864" r:id="rId17"/>
    <p:sldMasterId id="2147483876" r:id="rId18"/>
    <p:sldMasterId id="2147483888" r:id="rId19"/>
    <p:sldMasterId id="2147483900" r:id="rId20"/>
    <p:sldMasterId id="2147483912" r:id="rId21"/>
    <p:sldMasterId id="2147483972" r:id="rId22"/>
  </p:sldMasterIdLst>
  <p:sldIdLst>
    <p:sldId id="256" r:id="rId23"/>
    <p:sldId id="257" r:id="rId24"/>
    <p:sldId id="260" r:id="rId25"/>
    <p:sldId id="258" r:id="rId26"/>
    <p:sldId id="280" r:id="rId27"/>
    <p:sldId id="282" r:id="rId28"/>
    <p:sldId id="285" r:id="rId29"/>
    <p:sldId id="284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9" autoAdjust="0"/>
    <p:restoredTop sz="94660"/>
  </p:normalViewPr>
  <p:slideViewPr>
    <p:cSldViewPr>
      <p:cViewPr varScale="1">
        <p:scale>
          <a:sx n="99" d="100"/>
          <a:sy n="99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2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145563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6839173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3468088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21037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7490698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4838566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4087730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8352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7511471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805172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06641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229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32.xml"/><Relationship Id="rId1" Type="http://schemas.openxmlformats.org/officeDocument/2006/relationships/video" Target="file:///C:\Users\&#1055;&#1086;&#1083;&#1100;&#1079;&#1086;&#1074;&#1072;&#1090;&#1077;&#1083;&#1100;\Downloads\&#1059;&#1056;&#1054;&#1050;\&#1057;&#1083;&#1072;&#1081;&#1076;%201%20-%20&#1052;.%20&#1041;&#1077;&#1088;&#1085;&#1077;&#1089;%20&#1057;%20&#1095;&#1077;&#1075;&#1086;%20&#1085;&#1072;&#1095;&#1080;&#1085;&#1072;&#1077;&#1090;&#1089;&#1103;%20&#1056;&#1086;&#1076;&#1080;&#1085;&#1072;%20(convert-video-online.com).wmv" TargetMode="Externa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32.xml"/><Relationship Id="rId1" Type="http://schemas.openxmlformats.org/officeDocument/2006/relationships/video" Target="file:///C:\Users\&#1055;&#1086;&#1083;&#1100;&#1079;&#1086;&#1074;&#1072;&#1090;&#1077;&#1083;&#1100;\Downloads\&#1059;&#1056;&#1054;&#1050;\&#1057;&#1083;&#1072;&#1081;&#1076;%204%20-%20&#1043;&#1086;&#1088;&#1086;&#1076;&#1072;%20-%20&#1075;&#1077;&#1088;&#1086;&#1080;%20(convert-video-online.com)11111.wmv" TargetMode="Externa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32.xml"/><Relationship Id="rId1" Type="http://schemas.openxmlformats.org/officeDocument/2006/relationships/video" Target="file:///C:\Users\&#1055;&#1086;&#1083;&#1100;&#1079;&#1086;&#1074;&#1072;&#1090;&#1077;&#1083;&#1100;\Downloads\&#1059;&#1056;&#1054;&#1050;\&#1057;&#1083;&#1072;&#1081;&#1076;%207%20(2)%20-%20&#1052;&#1086;&#1089;&#1082;&#1074;&#1072;%20&#1074;&#1086;&#1077;&#1085;&#1085;&#1072;&#1103;%20(convert-video-online.com)111.wmv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3.gi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32.xml"/><Relationship Id="rId1" Type="http://schemas.openxmlformats.org/officeDocument/2006/relationships/video" Target="file:///C:\Users\&#1055;&#1086;&#1083;&#1100;&#1079;&#1086;&#1074;&#1072;&#1090;&#1077;&#1083;&#1100;\Downloads\&#1059;&#1056;&#1054;&#1050;\&#1057;&#1083;&#1072;&#1081;&#1076;%208%20(2)%20-%20&#1051;&#1077;&#1085;&#1080;&#1085;&#1075;&#1088;&#1072;&#1076;%20(convert-video-online.com)111.wmv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3.gi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33.xml"/><Relationship Id="rId1" Type="http://schemas.openxmlformats.org/officeDocument/2006/relationships/video" Target="file:///C:\Users\&#1055;&#1086;&#1083;&#1100;&#1079;&#1086;&#1074;&#1072;&#1090;&#1077;&#1083;&#1100;\Downloads\&#1059;&#1056;&#1054;&#1050;\&#1057;&#1083;&#1072;&#1081;&#1076;%2010%20(2)%20-%20&#1057;&#1090;&#1072;&#1083;&#1080;&#1085;&#1075;&#1088;&#1072;&#1076;%20(convert-video-online.com)1.wm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3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33.xml"/><Relationship Id="rId1" Type="http://schemas.openxmlformats.org/officeDocument/2006/relationships/video" Target="file:///C:\Users\&#1055;&#1086;&#1083;&#1100;&#1079;&#1086;&#1074;&#1072;&#1090;&#1077;&#1083;&#1100;\Downloads\&#1059;&#1056;&#1054;&#1050;\&#1057;&#1083;&#1072;&#1081;&#1076;%2011%20-%20&#1057;&#1077;&#1074;&#1072;&#1089;&#1090;&#1086;&#1087;&#1086;&#1083;&#1100;%20(convert-video-online.com).wmv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3.gi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32.xml"/><Relationship Id="rId1" Type="http://schemas.openxmlformats.org/officeDocument/2006/relationships/video" Target="file:///C:\Users\&#1055;&#1086;&#1083;&#1100;&#1079;&#1086;&#1074;&#1072;&#1090;&#1077;&#1083;&#1100;\Downloads\&#1059;&#1056;&#1054;&#1050;\&#1057;&#1083;&#1072;&#1081;&#1076;%2012%20-%20&#1053;&#1086;&#1074;&#1086;&#1088;&#1086;&#1089;&#1089;&#1080;&#1081;&#1089;&#1082;%20(convert-video-online.com)1111.wmv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3.gif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AsUser\Desktop\2213606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</p:spPr>
      </p:pic>
      <p:pic>
        <p:nvPicPr>
          <p:cNvPr id="7" name="Слайд 1 - М. Бернес С чего начинается Родина (convert-video-online.com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611559" y="476672"/>
            <a:ext cx="6816757" cy="5112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9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AsUser\Desktop\es22885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275856" y="2996952"/>
            <a:ext cx="5607354" cy="3318414"/>
          </a:xfrm>
          <a:prstGeom prst="rect">
            <a:avLst/>
          </a:prstGeom>
          <a:noFill/>
        </p:spPr>
      </p:pic>
      <p:pic>
        <p:nvPicPr>
          <p:cNvPr id="8" name="Picture 4" descr="C:\Users\AsUser\Desktop\13494416257943.jp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97673">
            <a:off x="372411" y="369885"/>
            <a:ext cx="5220000" cy="35704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sUser\Desktop\2213606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"/>
            <a:ext cx="9144000" cy="6854209"/>
          </a:xfrm>
          <a:prstGeom prst="rect">
            <a:avLst/>
          </a:prstGeom>
          <a:noFill/>
        </p:spPr>
      </p:pic>
      <p:pic>
        <p:nvPicPr>
          <p:cNvPr id="6" name="Слайд 4 - Города - герои (convert-video-online.com)1111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39551" y="476672"/>
            <a:ext cx="7008779" cy="52565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5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1219199" y="0"/>
            <a:ext cx="6531591" cy="1470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МОСКВА</a:t>
            </a:r>
            <a:endParaRPr lang="ru-RU" sz="8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6" name="Группа 26"/>
          <p:cNvGrpSpPr/>
          <p:nvPr/>
        </p:nvGrpSpPr>
        <p:grpSpPr>
          <a:xfrm>
            <a:off x="2915816" y="1905001"/>
            <a:ext cx="4094584" cy="3324199"/>
            <a:chOff x="179512" y="4221088"/>
            <a:chExt cx="3384376" cy="2406283"/>
          </a:xfrm>
        </p:grpSpPr>
        <p:pic>
          <p:nvPicPr>
            <p:cNvPr id="7" name="Рисунок 6" descr="Moskow_map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79512" y="4221088"/>
              <a:ext cx="3384376" cy="24062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Рисунок 7" descr="0_7de08_499a0611_XL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763688" y="4869160"/>
              <a:ext cx="504056" cy="672074"/>
            </a:xfrm>
            <a:prstGeom prst="rect">
              <a:avLst/>
            </a:prstGeom>
          </p:spPr>
        </p:pic>
        <p:sp>
          <p:nvSpPr>
            <p:cNvPr id="9" name="5-конечная звезда 8"/>
            <p:cNvSpPr/>
            <p:nvPr/>
          </p:nvSpPr>
          <p:spPr>
            <a:xfrm>
              <a:off x="1403648" y="5157192"/>
              <a:ext cx="576064" cy="576064"/>
            </a:xfrm>
            <a:prstGeom prst="star5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Picture 2" descr="C:\Users\AsUser\Desktop\2213606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791"/>
            <a:ext cx="9144000" cy="6854209"/>
          </a:xfrm>
          <a:prstGeom prst="rect">
            <a:avLst/>
          </a:prstGeom>
          <a:noFill/>
        </p:spPr>
      </p:pic>
      <p:pic>
        <p:nvPicPr>
          <p:cNvPr id="11" name="Слайд 7 (2) - Москва военная (convert-video-online.com)11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971600" y="836712"/>
            <a:ext cx="6048672" cy="45365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16088" y="413048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ЛЕНИНГРАД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7" name="Группа 19"/>
          <p:cNvGrpSpPr/>
          <p:nvPr/>
        </p:nvGrpSpPr>
        <p:grpSpPr>
          <a:xfrm>
            <a:off x="3203848" y="1513273"/>
            <a:ext cx="3866109" cy="2995848"/>
            <a:chOff x="179513" y="4221087"/>
            <a:chExt cx="3384375" cy="2369443"/>
          </a:xfrm>
        </p:grpSpPr>
        <p:pic>
          <p:nvPicPr>
            <p:cNvPr id="8" name="Рисунок 7" descr="Leningrad_map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79513" y="4221087"/>
              <a:ext cx="3384375" cy="2369443"/>
            </a:xfrm>
            <a:prstGeom prst="rect">
              <a:avLst/>
            </a:prstGeom>
          </p:spPr>
        </p:pic>
        <p:pic>
          <p:nvPicPr>
            <p:cNvPr id="9" name="Рисунок 8" descr="0_7de08_499a0611_XL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95736" y="4941168"/>
              <a:ext cx="504056" cy="672074"/>
            </a:xfrm>
            <a:prstGeom prst="rect">
              <a:avLst/>
            </a:prstGeom>
          </p:spPr>
        </p:pic>
        <p:sp>
          <p:nvSpPr>
            <p:cNvPr id="10" name="5-конечная звезда 9"/>
            <p:cNvSpPr/>
            <p:nvPr/>
          </p:nvSpPr>
          <p:spPr>
            <a:xfrm>
              <a:off x="2051720" y="5229200"/>
              <a:ext cx="360040" cy="432048"/>
            </a:xfrm>
            <a:prstGeom prst="star5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Picture 2" descr="C:\Users\AsUser\Desktop\2213606.gi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Слайд 8 (2) - Ленинград (convert-video-online.com)11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899592" y="836712"/>
            <a:ext cx="6048672" cy="45365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990600" y="304800"/>
            <a:ext cx="601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ВОЛГОГРАД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6" name="Группа 19"/>
          <p:cNvGrpSpPr/>
          <p:nvPr/>
        </p:nvGrpSpPr>
        <p:grpSpPr>
          <a:xfrm>
            <a:off x="2843807" y="1600200"/>
            <a:ext cx="4260455" cy="3268960"/>
            <a:chOff x="179512" y="4221088"/>
            <a:chExt cx="3384376" cy="2376264"/>
          </a:xfrm>
        </p:grpSpPr>
        <p:pic>
          <p:nvPicPr>
            <p:cNvPr id="7" name="Рисунок 6" descr="Волгоград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79512" y="4221088"/>
              <a:ext cx="3384376" cy="2376264"/>
            </a:xfrm>
            <a:prstGeom prst="rect">
              <a:avLst/>
            </a:prstGeom>
          </p:spPr>
        </p:pic>
        <p:pic>
          <p:nvPicPr>
            <p:cNvPr id="8" name="Рисунок 7" descr="0_7de08_499a0611_XL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835696" y="5229200"/>
              <a:ext cx="504056" cy="672074"/>
            </a:xfrm>
            <a:prstGeom prst="rect">
              <a:avLst/>
            </a:prstGeom>
          </p:spPr>
        </p:pic>
        <p:sp>
          <p:nvSpPr>
            <p:cNvPr id="9" name="5-конечная звезда 8"/>
            <p:cNvSpPr/>
            <p:nvPr/>
          </p:nvSpPr>
          <p:spPr>
            <a:xfrm>
              <a:off x="1691680" y="5517232"/>
              <a:ext cx="360040" cy="432048"/>
            </a:xfrm>
            <a:prstGeom prst="star5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Picture 2" descr="C:\Users\AsUser\Desktop\2213606.gi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9107606" cy="6764582"/>
          </a:xfrm>
          <a:prstGeom prst="rect">
            <a:avLst/>
          </a:prstGeom>
          <a:noFill/>
        </p:spPr>
      </p:pic>
      <p:pic>
        <p:nvPicPr>
          <p:cNvPr id="12" name="Слайд 10 (2) - Сталинград (convert-video-online.com)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971599" y="836712"/>
            <a:ext cx="5976665" cy="43924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1295400" y="1524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СЕВАСТОПОЛЬ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6" name="Группа 19"/>
          <p:cNvGrpSpPr/>
          <p:nvPr/>
        </p:nvGrpSpPr>
        <p:grpSpPr>
          <a:xfrm>
            <a:off x="3131840" y="1600201"/>
            <a:ext cx="4030960" cy="3629000"/>
            <a:chOff x="179512" y="4221088"/>
            <a:chExt cx="3384376" cy="2361059"/>
          </a:xfrm>
        </p:grpSpPr>
        <p:pic>
          <p:nvPicPr>
            <p:cNvPr id="7" name="Рисунок 6" descr="Севастополь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79512" y="4221088"/>
              <a:ext cx="3384376" cy="2361059"/>
            </a:xfrm>
            <a:prstGeom prst="rect">
              <a:avLst/>
            </a:prstGeom>
          </p:spPr>
        </p:pic>
        <p:pic>
          <p:nvPicPr>
            <p:cNvPr id="8" name="Рисунок 7" descr="0_7de08_499a0611_XL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403648" y="5661248"/>
              <a:ext cx="504056" cy="672074"/>
            </a:xfrm>
            <a:prstGeom prst="rect">
              <a:avLst/>
            </a:prstGeom>
          </p:spPr>
        </p:pic>
        <p:sp>
          <p:nvSpPr>
            <p:cNvPr id="9" name="5-конечная звезда 8"/>
            <p:cNvSpPr/>
            <p:nvPr/>
          </p:nvSpPr>
          <p:spPr>
            <a:xfrm>
              <a:off x="1259632" y="5949280"/>
              <a:ext cx="360040" cy="432048"/>
            </a:xfrm>
            <a:prstGeom prst="star5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Picture 2" descr="C:\Users\AsUser\Desktop\2213606.gi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7060" y="0"/>
            <a:ext cx="9161060" cy="6858000"/>
          </a:xfrm>
          <a:prstGeom prst="rect">
            <a:avLst/>
          </a:prstGeom>
          <a:noFill/>
        </p:spPr>
      </p:pic>
      <p:pic>
        <p:nvPicPr>
          <p:cNvPr id="12" name="Слайд 11 - Севастополь (convert-video-online.com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971599" y="836712"/>
            <a:ext cx="6144683" cy="46085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260648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НОВОРОССИЙСК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9" name="Группа 21"/>
          <p:cNvGrpSpPr/>
          <p:nvPr/>
        </p:nvGrpSpPr>
        <p:grpSpPr>
          <a:xfrm>
            <a:off x="3707904" y="1367849"/>
            <a:ext cx="3988295" cy="3501312"/>
            <a:chOff x="179512" y="4221088"/>
            <a:chExt cx="3384376" cy="2366391"/>
          </a:xfrm>
        </p:grpSpPr>
        <p:pic>
          <p:nvPicPr>
            <p:cNvPr id="10" name="Рисунок 9" descr="Новороссийск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79512" y="4221088"/>
              <a:ext cx="3384376" cy="2366391"/>
            </a:xfrm>
            <a:prstGeom prst="rect">
              <a:avLst/>
            </a:prstGeom>
          </p:spPr>
        </p:pic>
        <p:grpSp>
          <p:nvGrpSpPr>
            <p:cNvPr id="11" name="Группа 20"/>
            <p:cNvGrpSpPr/>
            <p:nvPr/>
          </p:nvGrpSpPr>
          <p:grpSpPr>
            <a:xfrm>
              <a:off x="1043608" y="5157192"/>
              <a:ext cx="648072" cy="720080"/>
              <a:chOff x="1115616" y="5157192"/>
              <a:chExt cx="648072" cy="720080"/>
            </a:xfrm>
          </p:grpSpPr>
          <p:pic>
            <p:nvPicPr>
              <p:cNvPr id="12" name="Рисунок 11" descr="0_7de08_499a0611_XL.png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1259632" y="5157192"/>
                <a:ext cx="504056" cy="672074"/>
              </a:xfrm>
              <a:prstGeom prst="rect">
                <a:avLst/>
              </a:prstGeom>
            </p:spPr>
          </p:pic>
          <p:sp>
            <p:nvSpPr>
              <p:cNvPr id="13" name="5-конечная звезда 12"/>
              <p:cNvSpPr/>
              <p:nvPr/>
            </p:nvSpPr>
            <p:spPr>
              <a:xfrm>
                <a:off x="1115616" y="5445224"/>
                <a:ext cx="360040" cy="432048"/>
              </a:xfrm>
              <a:prstGeom prst="star5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15" name="Picture 2" descr="C:\Users\AsUser\Desktop\2213606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791"/>
            <a:ext cx="9144000" cy="6854209"/>
          </a:xfrm>
          <a:prstGeom prst="rect">
            <a:avLst/>
          </a:prstGeom>
          <a:noFill/>
        </p:spPr>
      </p:pic>
      <p:pic>
        <p:nvPicPr>
          <p:cNvPr id="14" name="Слайд 12 - Новороссийск (convert-video-online.com)111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1043608" y="908720"/>
            <a:ext cx="5952661" cy="44644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792945"/>
            <a:ext cx="8762999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800" b="1" i="0" u="none" strike="noStrike" normalizeH="0" baseline="0" dirty="0" smtClean="0">
                <a:ln w="66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cs typeface="Angsana New" panose="02020603050405020304" pitchFamily="18" charset="-34"/>
              </a:rPr>
              <a:t>Города становятся героями </a:t>
            </a:r>
            <a:br>
              <a:rPr kumimoji="0" lang="ru-RU" altLang="ru-RU" sz="4800" b="1" i="0" u="none" strike="noStrike" normalizeH="0" baseline="0" dirty="0" smtClean="0">
                <a:ln w="66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cs typeface="Angsana New" panose="02020603050405020304" pitchFamily="18" charset="-34"/>
              </a:rPr>
            </a:br>
            <a:r>
              <a:rPr kumimoji="0" lang="ru-RU" altLang="ru-RU" sz="4800" b="1" i="0" u="none" strike="noStrike" normalizeH="0" baseline="0" dirty="0" smtClean="0">
                <a:ln w="66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cs typeface="Angsana New" panose="02020603050405020304" pitchFamily="18" charset="-34"/>
              </a:rPr>
              <a:t>лишь тогда, </a:t>
            </a:r>
            <a:br>
              <a:rPr kumimoji="0" lang="ru-RU" altLang="ru-RU" sz="4800" b="1" i="0" u="none" strike="noStrike" normalizeH="0" baseline="0" dirty="0" smtClean="0">
                <a:ln w="66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cs typeface="Angsana New" panose="02020603050405020304" pitchFamily="18" charset="-34"/>
              </a:rPr>
            </a:br>
            <a:r>
              <a:rPr kumimoji="0" lang="ru-RU" altLang="ru-RU" sz="4800" b="1" i="0" u="none" strike="noStrike" normalizeH="0" baseline="0" dirty="0" smtClean="0">
                <a:ln w="66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cs typeface="Angsana New" panose="02020603050405020304" pitchFamily="18" charset="-34"/>
              </a:rPr>
              <a:t>когда героями становятся их </a:t>
            </a:r>
            <a:r>
              <a:rPr kumimoji="0" lang="ru-RU" altLang="ru-RU" sz="6600" b="1" i="0" u="none" strike="noStrike" normalizeH="0" baseline="0" dirty="0" smtClean="0">
                <a:ln w="66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cs typeface="Angsana New" panose="02020603050405020304" pitchFamily="18" charset="-34"/>
              </a:rPr>
              <a:t>защитники</a:t>
            </a:r>
            <a:r>
              <a:rPr kumimoji="0" lang="ru-RU" altLang="ru-RU" sz="4800" b="1" i="0" u="none" strike="noStrike" normalizeH="0" baseline="0" dirty="0" smtClean="0">
                <a:ln w="66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  <a:cs typeface="Angsana New" panose="02020603050405020304" pitchFamily="18" charset="-34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78192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2" id="{32580EEA-550A-4166-9B21-19FB6D1A43C1}" vid="{631963FC-7D6B-4C36-9299-D72D17DEF12A}"/>
    </a:ext>
  </a:extLst>
</a:theme>
</file>

<file path=ppt/theme/theme3.xml><?xml version="1.0" encoding="utf-8"?>
<a:theme xmlns:a="http://schemas.openxmlformats.org/drawingml/2006/main" name="7_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</TotalTime>
  <Words>8</Words>
  <Application>Microsoft Office PowerPoint</Application>
  <PresentationFormat>Экран (4:3)</PresentationFormat>
  <Paragraphs>6</Paragraphs>
  <Slides>9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22</vt:i4>
      </vt:variant>
      <vt:variant>
        <vt:lpstr>Заголовки слайдов</vt:lpstr>
      </vt:variant>
      <vt:variant>
        <vt:i4>9</vt:i4>
      </vt:variant>
    </vt:vector>
  </HeadingPairs>
  <TitlesOfParts>
    <vt:vector size="31" baseType="lpstr">
      <vt:lpstr>Тема1</vt:lpstr>
      <vt:lpstr>1_Тема Office</vt:lpstr>
      <vt:lpstr>7_Тема Office</vt:lpstr>
      <vt:lpstr>3_Тема Office</vt:lpstr>
      <vt:lpstr>2_Тема Office</vt:lpstr>
      <vt:lpstr>4_Тема Office</vt:lpstr>
      <vt:lpstr>5_Тема Office</vt:lpstr>
      <vt:lpstr>6_Тема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14_Тема Office</vt:lpstr>
      <vt:lpstr>15_Тема Office</vt:lpstr>
      <vt:lpstr>16_Тема Office</vt:lpstr>
      <vt:lpstr>17_Тема Office</vt:lpstr>
      <vt:lpstr>18_Тема Office</vt:lpstr>
      <vt:lpstr>19_Тема Office</vt:lpstr>
      <vt:lpstr>20_Тема Office</vt:lpstr>
      <vt:lpstr>Тема2</vt:lpstr>
      <vt:lpstr>Слайд 1</vt:lpstr>
      <vt:lpstr>Слайд 2</vt:lpstr>
      <vt:lpstr>Слайд 3</vt:lpstr>
      <vt:lpstr>МОСКВА</vt:lpstr>
      <vt:lpstr>Слайд 5</vt:lpstr>
      <vt:lpstr>ВОЛГОГРАД</vt:lpstr>
      <vt:lpstr>СЕВАСТОПОЛЬ</vt:lpstr>
      <vt:lpstr>Слайд 8</vt:lpstr>
      <vt:lpstr>Города становятся героями  лишь тогда,  когда героями становятся их защитники.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AsUser</dc:creator>
  <cp:lastModifiedBy>Musick</cp:lastModifiedBy>
  <cp:revision>63</cp:revision>
  <dcterms:created xsi:type="dcterms:W3CDTF">2015-03-26T15:47:13Z</dcterms:created>
  <dcterms:modified xsi:type="dcterms:W3CDTF">2015-04-08T10:18:48Z</dcterms:modified>
</cp:coreProperties>
</file>